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18"/>
  </p:notesMasterIdLst>
  <p:sldIdLst>
    <p:sldId id="257" r:id="rId2"/>
    <p:sldId id="258" r:id="rId3"/>
    <p:sldId id="261" r:id="rId4"/>
    <p:sldId id="260" r:id="rId5"/>
    <p:sldId id="262" r:id="rId6"/>
    <p:sldId id="269" r:id="rId7"/>
    <p:sldId id="263" r:id="rId8"/>
    <p:sldId id="270" r:id="rId9"/>
    <p:sldId id="264" r:id="rId10"/>
    <p:sldId id="271" r:id="rId11"/>
    <p:sldId id="272" r:id="rId12"/>
    <p:sldId id="265" r:id="rId13"/>
    <p:sldId id="266" r:id="rId14"/>
    <p:sldId id="273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0F46E-A9C1-4B72-B453-78F3E2FB16A1}" v="6" dt="2023-08-01T09:56:23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720"/>
  </p:normalViewPr>
  <p:slideViewPr>
    <p:cSldViewPr snapToGrid="0" snapToObjects="1">
      <p:cViewPr varScale="1">
        <p:scale>
          <a:sx n="93" d="100"/>
          <a:sy n="93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承愷" userId="a9342708-e93b-4c5b-9259-e22afcaafef8" providerId="ADAL" clId="{5EE0F46E-A9C1-4B72-B453-78F3E2FB16A1}"/>
    <pc:docChg chg="undo redo custSel addSld delSld modSld sldOrd">
      <pc:chgData name="吳承愷" userId="a9342708-e93b-4c5b-9259-e22afcaafef8" providerId="ADAL" clId="{5EE0F46E-A9C1-4B72-B453-78F3E2FB16A1}" dt="2023-08-01T09:58:36.705" v="593" actId="1076"/>
      <pc:docMkLst>
        <pc:docMk/>
      </pc:docMkLst>
      <pc:sldChg chg="addSp delSp modSp mod setBg setClrOvrMap delDesignElem">
        <pc:chgData name="吳承愷" userId="a9342708-e93b-4c5b-9259-e22afcaafef8" providerId="ADAL" clId="{5EE0F46E-A9C1-4B72-B453-78F3E2FB16A1}" dt="2023-07-18T08:22:04.607" v="79" actId="1076"/>
        <pc:sldMkLst>
          <pc:docMk/>
          <pc:sldMk cId="3867497584" sldId="257"/>
        </pc:sldMkLst>
        <pc:spChg chg="mod">
          <ac:chgData name="吳承愷" userId="a9342708-e93b-4c5b-9259-e22afcaafef8" providerId="ADAL" clId="{5EE0F46E-A9C1-4B72-B453-78F3E2FB16A1}" dt="2023-07-18T08:22:00.734" v="78" actId="14100"/>
          <ac:spMkLst>
            <pc:docMk/>
            <pc:sldMk cId="3867497584" sldId="257"/>
            <ac:spMk id="2" creationId="{91FE1A1F-4E40-8945-9B26-5941595A5C14}"/>
          </ac:spMkLst>
        </pc:spChg>
        <pc:spChg chg="mod ord">
          <ac:chgData name="吳承愷" userId="a9342708-e93b-4c5b-9259-e22afcaafef8" providerId="ADAL" clId="{5EE0F46E-A9C1-4B72-B453-78F3E2FB16A1}" dt="2023-07-18T08:22:04.607" v="79" actId="1076"/>
          <ac:spMkLst>
            <pc:docMk/>
            <pc:sldMk cId="3867497584" sldId="257"/>
            <ac:spMk id="3" creationId="{30A7AA4B-D5D5-4B40-B9DA-8D09EE32F5DF}"/>
          </ac:spMkLst>
        </pc:spChg>
        <pc:spChg chg="add del">
          <ac:chgData name="吳承愷" userId="a9342708-e93b-4c5b-9259-e22afcaafef8" providerId="ADAL" clId="{5EE0F46E-A9C1-4B72-B453-78F3E2FB16A1}" dt="2023-07-18T08:19:52.470" v="50"/>
          <ac:spMkLst>
            <pc:docMk/>
            <pc:sldMk cId="3867497584" sldId="257"/>
            <ac:spMk id="7" creationId="{F13C74B1-5B17-4795-BED0-7140497B445A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8" creationId="{F837543A-6020-4505-A233-C9DB4BF74011}"/>
          </ac:spMkLst>
        </pc:spChg>
        <pc:spChg chg="add del">
          <ac:chgData name="吳承愷" userId="a9342708-e93b-4c5b-9259-e22afcaafef8" providerId="ADAL" clId="{5EE0F46E-A9C1-4B72-B453-78F3E2FB16A1}" dt="2023-07-18T08:19:52.470" v="50"/>
          <ac:spMkLst>
            <pc:docMk/>
            <pc:sldMk cId="3867497584" sldId="257"/>
            <ac:spMk id="9" creationId="{D4974D33-8DC5-464E-8C6D-BE58F0669C17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0" creationId="{35B16301-FB18-48BA-A6DD-C37CAF6F9A18}"/>
          </ac:spMkLst>
        </pc:spChg>
        <pc:spChg chg="add del">
          <ac:chgData name="吳承愷" userId="a9342708-e93b-4c5b-9259-e22afcaafef8" providerId="ADAL" clId="{5EE0F46E-A9C1-4B72-B453-78F3E2FB16A1}" dt="2023-07-18T07:55:18.117" v="15" actId="26606"/>
          <ac:spMkLst>
            <pc:docMk/>
            <pc:sldMk cId="3867497584" sldId="257"/>
            <ac:spMk id="11" creationId="{F13C74B1-5B17-4795-BED0-7140497B445A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2" creationId="{C3C0D90E-074A-4F52-9B11-B52BEF4BCBE5}"/>
          </ac:spMkLst>
        </pc:spChg>
        <pc:spChg chg="add del">
          <ac:chgData name="吳承愷" userId="a9342708-e93b-4c5b-9259-e22afcaafef8" providerId="ADAL" clId="{5EE0F46E-A9C1-4B72-B453-78F3E2FB16A1}" dt="2023-07-18T07:55:18.117" v="15" actId="26606"/>
          <ac:spMkLst>
            <pc:docMk/>
            <pc:sldMk cId="3867497584" sldId="257"/>
            <ac:spMk id="13" creationId="{D4974D33-8DC5-464E-8C6D-BE58F0669C17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4" creationId="{CABBD4C1-E6F8-46F6-8152-A8A97490BF4D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16" creationId="{83BA5EF5-1FE9-4BF9-83BB-269BCDDF6156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0" creationId="{88853921-7BC9-4BDE-ACAB-133C683C82D6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1" creationId="{59647F54-801D-44AB-8284-EDDFF7763139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2" creationId="{09192968-3AE7-4470-A61C-97294BB92731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3" creationId="{510C9632-BB6F-48EE-AB65-501878BA5DB6}"/>
          </ac:spMkLst>
        </pc:spChg>
        <pc:spChg chg="add del">
          <ac:chgData name="吳承愷" userId="a9342708-e93b-4c5b-9259-e22afcaafef8" providerId="ADAL" clId="{5EE0F46E-A9C1-4B72-B453-78F3E2FB16A1}" dt="2023-07-18T07:51:03.638" v="1" actId="26606"/>
          <ac:spMkLst>
            <pc:docMk/>
            <pc:sldMk cId="3867497584" sldId="257"/>
            <ac:spMk id="24" creationId="{3AB72E55-43E4-4356-BFE8-E2102CB0B505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5" creationId="{4EC8AAB6-953B-4D29-9967-3C44D06BB4E8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7" creationId="{C89ED458-2326-40DC-9C7B-1A717B6551AD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29" creationId="{6F9D1DE6-E368-4F07-85F9-D5B767477DDF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1" creationId="{F63B1F66-4ACE-4A01-8ADF-F175A9C358B2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3" creationId="{CF8448ED-9332-4A9B-8CAB-B1985E596E20}"/>
          </ac:spMkLst>
        </pc:spChg>
        <pc:spChg chg="add">
          <ac:chgData name="吳承愷" userId="a9342708-e93b-4c5b-9259-e22afcaafef8" providerId="ADAL" clId="{5EE0F46E-A9C1-4B72-B453-78F3E2FB16A1}" dt="2023-07-18T08:20:45.266" v="55" actId="26606"/>
          <ac:spMkLst>
            <pc:docMk/>
            <pc:sldMk cId="3867497584" sldId="257"/>
            <ac:spMk id="35" creationId="{ED3A2261-1C75-40FF-8CD6-18C5900C1C8D}"/>
          </ac:spMkLst>
        </pc:spChg>
        <pc:grpChg chg="add">
          <ac:chgData name="吳承愷" userId="a9342708-e93b-4c5b-9259-e22afcaafef8" providerId="ADAL" clId="{5EE0F46E-A9C1-4B72-B453-78F3E2FB16A1}" dt="2023-07-18T08:20:45.266" v="55" actId="26606"/>
          <ac:grpSpMkLst>
            <pc:docMk/>
            <pc:sldMk cId="3867497584" sldId="257"/>
            <ac:grpSpMk id="26" creationId="{FAEF28A3-012D-4640-B8B8-1EF6EAF7233B}"/>
          </ac:grpSpMkLst>
        </pc:grpChg>
        <pc:picChg chg="add mod">
          <ac:chgData name="吳承愷" userId="a9342708-e93b-4c5b-9259-e22afcaafef8" providerId="ADAL" clId="{5EE0F46E-A9C1-4B72-B453-78F3E2FB16A1}" dt="2023-07-18T08:20:45.266" v="55" actId="26606"/>
          <ac:picMkLst>
            <pc:docMk/>
            <pc:sldMk cId="3867497584" sldId="257"/>
            <ac:picMk id="5" creationId="{2874791C-F14A-4794-EEF2-F2C3292C1C24}"/>
          </ac:picMkLst>
        </pc:picChg>
        <pc:cxnChg chg="add del">
          <ac:chgData name="吳承愷" userId="a9342708-e93b-4c5b-9259-e22afcaafef8" providerId="ADAL" clId="{5EE0F46E-A9C1-4B72-B453-78F3E2FB16A1}" dt="2023-07-18T07:51:03.638" v="1" actId="26606"/>
          <ac:cxnSpMkLst>
            <pc:docMk/>
            <pc:sldMk cId="3867497584" sldId="257"/>
            <ac:cxnSpMk id="18" creationId="{4B3BCACB-5880-460B-9606-8C433A9AF99D}"/>
          </ac:cxnSpMkLst>
        </pc:cxnChg>
      </pc:sldChg>
      <pc:sldChg chg="modSp mod">
        <pc:chgData name="吳承愷" userId="a9342708-e93b-4c5b-9259-e22afcaafef8" providerId="ADAL" clId="{5EE0F46E-A9C1-4B72-B453-78F3E2FB16A1}" dt="2023-07-18T08:22:47.170" v="81" actId="12"/>
        <pc:sldMkLst>
          <pc:docMk/>
          <pc:sldMk cId="2463726375" sldId="258"/>
        </pc:sldMkLst>
        <pc:spChg chg="mod">
          <ac:chgData name="吳承愷" userId="a9342708-e93b-4c5b-9259-e22afcaafef8" providerId="ADAL" clId="{5EE0F46E-A9C1-4B72-B453-78F3E2FB16A1}" dt="2023-07-18T08:22:47.170" v="81" actId="12"/>
          <ac:spMkLst>
            <pc:docMk/>
            <pc:sldMk cId="2463726375" sldId="258"/>
            <ac:spMk id="8" creationId="{CDB8E4F1-9757-1A4F-9F31-7E93DD0BF752}"/>
          </ac:spMkLst>
        </pc:spChg>
      </pc:sldChg>
      <pc:sldChg chg="del">
        <pc:chgData name="吳承愷" userId="a9342708-e93b-4c5b-9259-e22afcaafef8" providerId="ADAL" clId="{5EE0F46E-A9C1-4B72-B453-78F3E2FB16A1}" dt="2023-07-18T08:12:27.012" v="42" actId="2696"/>
        <pc:sldMkLst>
          <pc:docMk/>
          <pc:sldMk cId="3007292113" sldId="259"/>
        </pc:sldMkLst>
      </pc:sldChg>
      <pc:sldChg chg="addSp delSp modSp mod modClrScheme chgLayout">
        <pc:chgData name="吳承愷" userId="a9342708-e93b-4c5b-9259-e22afcaafef8" providerId="ADAL" clId="{5EE0F46E-A9C1-4B72-B453-78F3E2FB16A1}" dt="2023-07-18T08:42:38.082" v="119" actId="1076"/>
        <pc:sldMkLst>
          <pc:docMk/>
          <pc:sldMk cId="3213371511" sldId="262"/>
        </pc:sldMkLst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4" creationId="{B607065F-F580-A8C4-0F1C-E8309D150252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5" creationId="{2567765F-3A58-8DC3-1888-30882DF301B5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6" creationId="{8F98D468-E653-AAFA-A74B-400D493B6904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7" creationId="{74A8E8F7-B630-32FA-7F49-4075A6B9A3A4}"/>
          </ac:spMkLst>
        </pc:spChg>
        <pc:spChg chg="add del mod ord">
          <ac:chgData name="吳承愷" userId="a9342708-e93b-4c5b-9259-e22afcaafef8" providerId="ADAL" clId="{5EE0F46E-A9C1-4B72-B453-78F3E2FB16A1}" dt="2023-07-18T08:41:48.705" v="109" actId="700"/>
          <ac:spMkLst>
            <pc:docMk/>
            <pc:sldMk cId="3213371511" sldId="262"/>
            <ac:spMk id="9" creationId="{422EADAC-36FA-BB5A-FD21-134BA24A7E04}"/>
          </ac:spMkLst>
        </pc:spChg>
        <pc:spChg chg="mod">
          <ac:chgData name="吳承愷" userId="a9342708-e93b-4c5b-9259-e22afcaafef8" providerId="ADAL" clId="{5EE0F46E-A9C1-4B72-B453-78F3E2FB16A1}" dt="2023-07-18T08:41:58.243" v="111" actId="20577"/>
          <ac:spMkLst>
            <pc:docMk/>
            <pc:sldMk cId="3213371511" sldId="262"/>
            <ac:spMk id="14" creationId="{8B94A2B0-B439-9B42-97F8-F3F3559AEB22}"/>
          </ac:spMkLst>
        </pc:spChg>
        <pc:picChg chg="del">
          <ac:chgData name="吳承愷" userId="a9342708-e93b-4c5b-9259-e22afcaafef8" providerId="ADAL" clId="{5EE0F46E-A9C1-4B72-B453-78F3E2FB16A1}" dt="2023-07-18T08:42:02.465" v="112" actId="478"/>
          <ac:picMkLst>
            <pc:docMk/>
            <pc:sldMk cId="3213371511" sldId="262"/>
            <ac:picMk id="8" creationId="{B41693B1-EBD1-1347-BD2D-F24CFE20F584}"/>
          </ac:picMkLst>
        </pc:picChg>
        <pc:picChg chg="add mod">
          <ac:chgData name="吳承愷" userId="a9342708-e93b-4c5b-9259-e22afcaafef8" providerId="ADAL" clId="{5EE0F46E-A9C1-4B72-B453-78F3E2FB16A1}" dt="2023-07-18T08:42:38.082" v="119" actId="1076"/>
          <ac:picMkLst>
            <pc:docMk/>
            <pc:sldMk cId="3213371511" sldId="262"/>
            <ac:picMk id="1026" creationId="{A3F5088B-6270-D031-2B66-2C461FBCA975}"/>
          </ac:picMkLst>
        </pc:picChg>
      </pc:sldChg>
      <pc:sldChg chg="modSp mod">
        <pc:chgData name="吳承愷" userId="a9342708-e93b-4c5b-9259-e22afcaafef8" providerId="ADAL" clId="{5EE0F46E-A9C1-4B72-B453-78F3E2FB16A1}" dt="2023-07-18T08:46:43.447" v="172" actId="1036"/>
        <pc:sldMkLst>
          <pc:docMk/>
          <pc:sldMk cId="2644715056" sldId="263"/>
        </pc:sldMkLst>
        <pc:spChg chg="mod">
          <ac:chgData name="吳承愷" userId="a9342708-e93b-4c5b-9259-e22afcaafef8" providerId="ADAL" clId="{5EE0F46E-A9C1-4B72-B453-78F3E2FB16A1}" dt="2023-07-18T08:46:29.972" v="160" actId="2710"/>
          <ac:spMkLst>
            <pc:docMk/>
            <pc:sldMk cId="2644715056" sldId="263"/>
            <ac:spMk id="14" creationId="{8B94A2B0-B439-9B42-97F8-F3F3559AEB22}"/>
          </ac:spMkLst>
        </pc:spChg>
        <pc:picChg chg="mod">
          <ac:chgData name="吳承愷" userId="a9342708-e93b-4c5b-9259-e22afcaafef8" providerId="ADAL" clId="{5EE0F46E-A9C1-4B72-B453-78F3E2FB16A1}" dt="2023-07-18T08:46:43.447" v="172" actId="1036"/>
          <ac:picMkLst>
            <pc:docMk/>
            <pc:sldMk cId="2644715056" sldId="263"/>
            <ac:picMk id="4" creationId="{9F1727D6-AFE9-5548-B57D-5F89FF4B9A16}"/>
          </ac:picMkLst>
        </pc:picChg>
        <pc:picChg chg="mod">
          <ac:chgData name="吳承愷" userId="a9342708-e93b-4c5b-9259-e22afcaafef8" providerId="ADAL" clId="{5EE0F46E-A9C1-4B72-B453-78F3E2FB16A1}" dt="2023-07-18T08:46:43.447" v="172" actId="1036"/>
          <ac:picMkLst>
            <pc:docMk/>
            <pc:sldMk cId="2644715056" sldId="263"/>
            <ac:picMk id="5" creationId="{35EB1AF4-7231-1440-BB29-58399E81E649}"/>
          </ac:picMkLst>
        </pc:picChg>
      </pc:sldChg>
      <pc:sldChg chg="addSp delSp modSp mod ord">
        <pc:chgData name="吳承愷" userId="a9342708-e93b-4c5b-9259-e22afcaafef8" providerId="ADAL" clId="{5EE0F46E-A9C1-4B72-B453-78F3E2FB16A1}" dt="2023-07-18T09:07:19.569" v="324" actId="1076"/>
        <pc:sldMkLst>
          <pc:docMk/>
          <pc:sldMk cId="3185040392" sldId="264"/>
        </pc:sldMkLst>
        <pc:picChg chg="add mod">
          <ac:chgData name="吳承愷" userId="a9342708-e93b-4c5b-9259-e22afcaafef8" providerId="ADAL" clId="{5EE0F46E-A9C1-4B72-B453-78F3E2FB16A1}" dt="2023-07-18T09:07:19.569" v="324" actId="1076"/>
          <ac:picMkLst>
            <pc:docMk/>
            <pc:sldMk cId="3185040392" sldId="264"/>
            <ac:picMk id="5" creationId="{316A391E-BD85-B356-A9C1-A59F346B7512}"/>
          </ac:picMkLst>
        </pc:picChg>
        <pc:picChg chg="del">
          <ac:chgData name="吳承愷" userId="a9342708-e93b-4c5b-9259-e22afcaafef8" providerId="ADAL" clId="{5EE0F46E-A9C1-4B72-B453-78F3E2FB16A1}" dt="2023-07-18T09:06:06.643" v="313" actId="478"/>
          <ac:picMkLst>
            <pc:docMk/>
            <pc:sldMk cId="3185040392" sldId="264"/>
            <ac:picMk id="6" creationId="{C836CABD-AA43-B841-A91B-7267CDD0BB08}"/>
          </ac:picMkLst>
        </pc:picChg>
        <pc:picChg chg="add del mod">
          <ac:chgData name="吳承愷" userId="a9342708-e93b-4c5b-9259-e22afcaafef8" providerId="ADAL" clId="{5EE0F46E-A9C1-4B72-B453-78F3E2FB16A1}" dt="2023-07-18T09:02:13.523" v="307" actId="478"/>
          <ac:picMkLst>
            <pc:docMk/>
            <pc:sldMk cId="3185040392" sldId="264"/>
            <ac:picMk id="2050" creationId="{8CAE1B07-3B7D-BA78-A4C1-2AD96D0F7466}"/>
          </ac:picMkLst>
        </pc:picChg>
      </pc:sldChg>
      <pc:sldChg chg="addSp delSp modSp mod">
        <pc:chgData name="吳承愷" userId="a9342708-e93b-4c5b-9259-e22afcaafef8" providerId="ADAL" clId="{5EE0F46E-A9C1-4B72-B453-78F3E2FB16A1}" dt="2023-07-18T09:44:05.490" v="418" actId="1076"/>
        <pc:sldMkLst>
          <pc:docMk/>
          <pc:sldMk cId="2211815659" sldId="265"/>
        </pc:sldMkLst>
        <pc:picChg chg="del">
          <ac:chgData name="吳承愷" userId="a9342708-e93b-4c5b-9259-e22afcaafef8" providerId="ADAL" clId="{5EE0F46E-A9C1-4B72-B453-78F3E2FB16A1}" dt="2023-07-18T09:40:41.210" v="382" actId="478"/>
          <ac:picMkLst>
            <pc:docMk/>
            <pc:sldMk cId="2211815659" sldId="265"/>
            <ac:picMk id="4" creationId="{03330113-56B9-BA49-9699-E7EF90860305}"/>
          </ac:picMkLst>
        </pc:picChg>
        <pc:picChg chg="add mod">
          <ac:chgData name="吳承愷" userId="a9342708-e93b-4c5b-9259-e22afcaafef8" providerId="ADAL" clId="{5EE0F46E-A9C1-4B72-B453-78F3E2FB16A1}" dt="2023-07-18T09:44:05.490" v="418" actId="1076"/>
          <ac:picMkLst>
            <pc:docMk/>
            <pc:sldMk cId="2211815659" sldId="265"/>
            <ac:picMk id="6146" creationId="{E477B010-BBE2-DD2A-025C-7639918EEEC5}"/>
          </ac:picMkLst>
        </pc:picChg>
        <pc:picChg chg="add mod">
          <ac:chgData name="吳承愷" userId="a9342708-e93b-4c5b-9259-e22afcaafef8" providerId="ADAL" clId="{5EE0F46E-A9C1-4B72-B453-78F3E2FB16A1}" dt="2023-07-18T09:43:17.242" v="416" actId="1076"/>
          <ac:picMkLst>
            <pc:docMk/>
            <pc:sldMk cId="2211815659" sldId="265"/>
            <ac:picMk id="6148" creationId="{F6719027-BD57-DD53-8BF0-1E2FB71F4F93}"/>
          </ac:picMkLst>
        </pc:picChg>
      </pc:sldChg>
      <pc:sldChg chg="addSp delSp modSp mod">
        <pc:chgData name="吳承愷" userId="a9342708-e93b-4c5b-9259-e22afcaafef8" providerId="ADAL" clId="{5EE0F46E-A9C1-4B72-B453-78F3E2FB16A1}" dt="2023-08-01T09:40:50.876" v="490" actId="20577"/>
        <pc:sldMkLst>
          <pc:docMk/>
          <pc:sldMk cId="1585767782" sldId="266"/>
        </pc:sldMkLst>
        <pc:spChg chg="add mod">
          <ac:chgData name="吳承愷" userId="a9342708-e93b-4c5b-9259-e22afcaafef8" providerId="ADAL" clId="{5EE0F46E-A9C1-4B72-B453-78F3E2FB16A1}" dt="2023-07-19T09:00:45.992" v="477" actId="1036"/>
          <ac:spMkLst>
            <pc:docMk/>
            <pc:sldMk cId="1585767782" sldId="266"/>
            <ac:spMk id="9" creationId="{11AC6B56-D9C4-6B6F-6A66-6C775935DBC3}"/>
          </ac:spMkLst>
        </pc:spChg>
        <pc:spChg chg="add mod">
          <ac:chgData name="吳承愷" userId="a9342708-e93b-4c5b-9259-e22afcaafef8" providerId="ADAL" clId="{5EE0F46E-A9C1-4B72-B453-78F3E2FB16A1}" dt="2023-07-19T09:00:45.992" v="477" actId="1036"/>
          <ac:spMkLst>
            <pc:docMk/>
            <pc:sldMk cId="1585767782" sldId="266"/>
            <ac:spMk id="10" creationId="{795AFBBA-7DD0-4F48-7EDA-A6D5F0157A29}"/>
          </ac:spMkLst>
        </pc:spChg>
        <pc:spChg chg="mod">
          <ac:chgData name="吳承愷" userId="a9342708-e93b-4c5b-9259-e22afcaafef8" providerId="ADAL" clId="{5EE0F46E-A9C1-4B72-B453-78F3E2FB16A1}" dt="2023-08-01T09:40:50.876" v="490" actId="20577"/>
          <ac:spMkLst>
            <pc:docMk/>
            <pc:sldMk cId="1585767782" sldId="266"/>
            <ac:spMk id="14" creationId="{8B94A2B0-B439-9B42-97F8-F3F3559AEB22}"/>
          </ac:spMkLst>
        </pc:spChg>
        <pc:picChg chg="del">
          <ac:chgData name="吳承愷" userId="a9342708-e93b-4c5b-9259-e22afcaafef8" providerId="ADAL" clId="{5EE0F46E-A9C1-4B72-B453-78F3E2FB16A1}" dt="2023-07-19T08:33:12.326" v="420" actId="478"/>
          <ac:picMkLst>
            <pc:docMk/>
            <pc:sldMk cId="1585767782" sldId="266"/>
            <ac:picMk id="5" creationId="{CDE220DE-D6DD-3044-A8C0-B08582CE43BB}"/>
          </ac:picMkLst>
        </pc:picChg>
        <pc:picChg chg="add mod">
          <ac:chgData name="吳承愷" userId="a9342708-e93b-4c5b-9259-e22afcaafef8" providerId="ADAL" clId="{5EE0F46E-A9C1-4B72-B453-78F3E2FB16A1}" dt="2023-07-19T09:00:45.992" v="477" actId="1036"/>
          <ac:picMkLst>
            <pc:docMk/>
            <pc:sldMk cId="1585767782" sldId="266"/>
            <ac:picMk id="6" creationId="{ED213C94-56B4-952F-7A23-EDDD7FB86E0B}"/>
          </ac:picMkLst>
        </pc:picChg>
        <pc:picChg chg="add mod">
          <ac:chgData name="吳承愷" userId="a9342708-e93b-4c5b-9259-e22afcaafef8" providerId="ADAL" clId="{5EE0F46E-A9C1-4B72-B453-78F3E2FB16A1}" dt="2023-07-19T09:00:45.992" v="477" actId="1036"/>
          <ac:picMkLst>
            <pc:docMk/>
            <pc:sldMk cId="1585767782" sldId="266"/>
            <ac:picMk id="8" creationId="{EFB64E7B-5C0D-D682-EE18-402EB26C1C19}"/>
          </ac:picMkLst>
        </pc:picChg>
      </pc:sldChg>
      <pc:sldChg chg="addSp delSp modSp mod">
        <pc:chgData name="吳承愷" userId="a9342708-e93b-4c5b-9259-e22afcaafef8" providerId="ADAL" clId="{5EE0F46E-A9C1-4B72-B453-78F3E2FB16A1}" dt="2023-08-01T09:36:22.878" v="482" actId="1076"/>
        <pc:sldMkLst>
          <pc:docMk/>
          <pc:sldMk cId="2602797320" sldId="267"/>
        </pc:sldMkLst>
        <pc:picChg chg="add mod">
          <ac:chgData name="吳承愷" userId="a9342708-e93b-4c5b-9259-e22afcaafef8" providerId="ADAL" clId="{5EE0F46E-A9C1-4B72-B453-78F3E2FB16A1}" dt="2023-08-01T09:36:22.878" v="482" actId="1076"/>
          <ac:picMkLst>
            <pc:docMk/>
            <pc:sldMk cId="2602797320" sldId="267"/>
            <ac:picMk id="5" creationId="{24D7C213-038D-E268-1B24-341CB6055C41}"/>
          </ac:picMkLst>
        </pc:picChg>
        <pc:picChg chg="add del mod">
          <ac:chgData name="吳承愷" userId="a9342708-e93b-4c5b-9259-e22afcaafef8" providerId="ADAL" clId="{5EE0F46E-A9C1-4B72-B453-78F3E2FB16A1}" dt="2023-07-18T08:25:51.472" v="103" actId="478"/>
          <ac:picMkLst>
            <pc:docMk/>
            <pc:sldMk cId="2602797320" sldId="267"/>
            <ac:picMk id="5" creationId="{E7CBCE48-6888-5FCB-1E2C-8B84AC0D10C8}"/>
          </ac:picMkLst>
        </pc:picChg>
        <pc:picChg chg="add del">
          <ac:chgData name="吳承愷" userId="a9342708-e93b-4c5b-9259-e22afcaafef8" providerId="ADAL" clId="{5EE0F46E-A9C1-4B72-B453-78F3E2FB16A1}" dt="2023-07-18T08:25:50.600" v="100" actId="478"/>
          <ac:picMkLst>
            <pc:docMk/>
            <pc:sldMk cId="2602797320" sldId="267"/>
            <ac:picMk id="6" creationId="{43DFB966-9C26-9447-AB4F-07C828CA1BE9}"/>
          </ac:picMkLst>
        </pc:picChg>
        <pc:picChg chg="add del mod">
          <ac:chgData name="吳承愷" userId="a9342708-e93b-4c5b-9259-e22afcaafef8" providerId="ADAL" clId="{5EE0F46E-A9C1-4B72-B453-78F3E2FB16A1}" dt="2023-08-01T09:36:02.458" v="478" actId="478"/>
          <ac:picMkLst>
            <pc:docMk/>
            <pc:sldMk cId="2602797320" sldId="267"/>
            <ac:picMk id="8" creationId="{DBF0711F-69B9-2701-D66C-48D4DDA00C14}"/>
          </ac:picMkLst>
        </pc:picChg>
      </pc:sldChg>
      <pc:sldChg chg="add">
        <pc:chgData name="吳承愷" userId="a9342708-e93b-4c5b-9259-e22afcaafef8" providerId="ADAL" clId="{5EE0F46E-A9C1-4B72-B453-78F3E2FB16A1}" dt="2023-07-18T08:41:53.865" v="110" actId="2890"/>
        <pc:sldMkLst>
          <pc:docMk/>
          <pc:sldMk cId="2825784406" sldId="269"/>
        </pc:sldMkLst>
      </pc:sldChg>
      <pc:sldChg chg="addSp delSp modSp add mod modAnim">
        <pc:chgData name="吳承愷" userId="a9342708-e93b-4c5b-9259-e22afcaafef8" providerId="ADAL" clId="{5EE0F46E-A9C1-4B72-B453-78F3E2FB16A1}" dt="2023-07-18T09:10:49.214" v="340"/>
        <pc:sldMkLst>
          <pc:docMk/>
          <pc:sldMk cId="4264153702" sldId="270"/>
        </pc:sldMkLst>
        <pc:picChg chg="add del mod">
          <ac:chgData name="吳承愷" userId="a9342708-e93b-4c5b-9259-e22afcaafef8" providerId="ADAL" clId="{5EE0F46E-A9C1-4B72-B453-78F3E2FB16A1}" dt="2023-07-18T09:01:20.197" v="293" actId="478"/>
          <ac:picMkLst>
            <pc:docMk/>
            <pc:sldMk cId="4264153702" sldId="270"/>
            <ac:picMk id="4" creationId="{972EEC0C-E49F-25F3-F7C0-9758467875FA}"/>
          </ac:picMkLst>
        </pc:picChg>
        <pc:picChg chg="del">
          <ac:chgData name="吳承愷" userId="a9342708-e93b-4c5b-9259-e22afcaafef8" providerId="ADAL" clId="{5EE0F46E-A9C1-4B72-B453-78F3E2FB16A1}" dt="2023-07-18T08:58:13.588" v="176" actId="478"/>
          <ac:picMkLst>
            <pc:docMk/>
            <pc:sldMk cId="4264153702" sldId="270"/>
            <ac:picMk id="6" creationId="{C836CABD-AA43-B841-A91B-7267CDD0BB08}"/>
          </ac:picMkLst>
        </pc:picChg>
        <pc:picChg chg="mod">
          <ac:chgData name="吳承愷" userId="a9342708-e93b-4c5b-9259-e22afcaafef8" providerId="ADAL" clId="{5EE0F46E-A9C1-4B72-B453-78F3E2FB16A1}" dt="2023-07-18T09:05:54.542" v="311" actId="14100"/>
          <ac:picMkLst>
            <pc:docMk/>
            <pc:sldMk cId="4264153702" sldId="270"/>
            <ac:picMk id="2050" creationId="{8CAE1B07-3B7D-BA78-A4C1-2AD96D0F7466}"/>
          </ac:picMkLst>
        </pc:picChg>
        <pc:cxnChg chg="add mod">
          <ac:chgData name="吳承愷" userId="a9342708-e93b-4c5b-9259-e22afcaafef8" providerId="ADAL" clId="{5EE0F46E-A9C1-4B72-B453-78F3E2FB16A1}" dt="2023-07-18T09:05:54.542" v="311" actId="14100"/>
          <ac:cxnSpMkLst>
            <pc:docMk/>
            <pc:sldMk cId="4264153702" sldId="270"/>
            <ac:cxnSpMk id="7" creationId="{D8C3BD8D-4542-3590-0347-382D8E8E241E}"/>
          </ac:cxnSpMkLst>
        </pc:cxnChg>
      </pc:sldChg>
      <pc:sldChg chg="addSp delSp modSp add mod">
        <pc:chgData name="吳承愷" userId="a9342708-e93b-4c5b-9259-e22afcaafef8" providerId="ADAL" clId="{5EE0F46E-A9C1-4B72-B453-78F3E2FB16A1}" dt="2023-07-18T09:08:42.015" v="339" actId="13822"/>
        <pc:sldMkLst>
          <pc:docMk/>
          <pc:sldMk cId="3913560077" sldId="271"/>
        </pc:sldMkLst>
        <pc:spChg chg="add mod">
          <ac:chgData name="吳承愷" userId="a9342708-e93b-4c5b-9259-e22afcaafef8" providerId="ADAL" clId="{5EE0F46E-A9C1-4B72-B453-78F3E2FB16A1}" dt="2023-07-18T09:08:42.015" v="339" actId="13822"/>
          <ac:spMkLst>
            <pc:docMk/>
            <pc:sldMk cId="3913560077" sldId="271"/>
            <ac:spMk id="7" creationId="{EBC0D54E-FD00-A342-F6F8-BDF5D9BE7ADA}"/>
          </ac:spMkLst>
        </pc:spChg>
        <pc:picChg chg="add mod">
          <ac:chgData name="吳承愷" userId="a9342708-e93b-4c5b-9259-e22afcaafef8" providerId="ADAL" clId="{5EE0F46E-A9C1-4B72-B453-78F3E2FB16A1}" dt="2023-07-18T09:08:19.636" v="336" actId="1076"/>
          <ac:picMkLst>
            <pc:docMk/>
            <pc:sldMk cId="3913560077" sldId="271"/>
            <ac:picMk id="4" creationId="{18B56655-7BF4-72D8-3F2F-8389F2D50820}"/>
          </ac:picMkLst>
        </pc:picChg>
        <pc:picChg chg="add mod">
          <ac:chgData name="吳承愷" userId="a9342708-e93b-4c5b-9259-e22afcaafef8" providerId="ADAL" clId="{5EE0F46E-A9C1-4B72-B453-78F3E2FB16A1}" dt="2023-07-18T09:08:17.651" v="335" actId="1076"/>
          <ac:picMkLst>
            <pc:docMk/>
            <pc:sldMk cId="3913560077" sldId="271"/>
            <ac:picMk id="5" creationId="{87C8BD50-38AC-1588-43B8-FD7C8B4BC7DA}"/>
          </ac:picMkLst>
        </pc:picChg>
        <pc:picChg chg="del">
          <ac:chgData name="吳承愷" userId="a9342708-e93b-4c5b-9259-e22afcaafef8" providerId="ADAL" clId="{5EE0F46E-A9C1-4B72-B453-78F3E2FB16A1}" dt="2023-07-18T09:07:30.010" v="325" actId="478"/>
          <ac:picMkLst>
            <pc:docMk/>
            <pc:sldMk cId="3913560077" sldId="271"/>
            <ac:picMk id="6" creationId="{C836CABD-AA43-B841-A91B-7267CDD0BB08}"/>
          </ac:picMkLst>
        </pc:picChg>
      </pc:sldChg>
      <pc:sldChg chg="addSp delSp modSp add mod ord modAnim">
        <pc:chgData name="吳承愷" userId="a9342708-e93b-4c5b-9259-e22afcaafef8" providerId="ADAL" clId="{5EE0F46E-A9C1-4B72-B453-78F3E2FB16A1}" dt="2023-07-18T09:30:05.287" v="381"/>
        <pc:sldMkLst>
          <pc:docMk/>
          <pc:sldMk cId="633116059" sldId="272"/>
        </pc:sldMkLst>
        <pc:spChg chg="add mod">
          <ac:chgData name="吳承愷" userId="a9342708-e93b-4c5b-9259-e22afcaafef8" providerId="ADAL" clId="{5EE0F46E-A9C1-4B72-B453-78F3E2FB16A1}" dt="2023-07-18T09:29:43.421" v="375" actId="1036"/>
          <ac:spMkLst>
            <pc:docMk/>
            <pc:sldMk cId="633116059" sldId="272"/>
            <ac:spMk id="5" creationId="{3DCBD027-D88B-4E50-8C22-CBC7ED0BA96B}"/>
          </ac:spMkLst>
        </pc:spChg>
        <pc:picChg chg="del">
          <ac:chgData name="吳承愷" userId="a9342708-e93b-4c5b-9259-e22afcaafef8" providerId="ADAL" clId="{5EE0F46E-A9C1-4B72-B453-78F3E2FB16A1}" dt="2023-07-18T09:19:33.959" v="342" actId="478"/>
          <ac:picMkLst>
            <pc:docMk/>
            <pc:sldMk cId="633116059" sldId="272"/>
            <ac:picMk id="4" creationId="{03330113-56B9-BA49-9699-E7EF90860305}"/>
          </ac:picMkLst>
        </pc:picChg>
        <pc:picChg chg="add mod">
          <ac:chgData name="吳承愷" userId="a9342708-e93b-4c5b-9259-e22afcaafef8" providerId="ADAL" clId="{5EE0F46E-A9C1-4B72-B453-78F3E2FB16A1}" dt="2023-07-18T09:29:43.421" v="375" actId="1036"/>
          <ac:picMkLst>
            <pc:docMk/>
            <pc:sldMk cId="633116059" sldId="272"/>
            <ac:picMk id="3074" creationId="{FB49A6D8-4C7B-A4E1-06CC-E38D07D65E14}"/>
          </ac:picMkLst>
        </pc:picChg>
        <pc:picChg chg="add mod">
          <ac:chgData name="吳承愷" userId="a9342708-e93b-4c5b-9259-e22afcaafef8" providerId="ADAL" clId="{5EE0F46E-A9C1-4B72-B453-78F3E2FB16A1}" dt="2023-07-18T09:29:43.421" v="375" actId="1036"/>
          <ac:picMkLst>
            <pc:docMk/>
            <pc:sldMk cId="633116059" sldId="272"/>
            <ac:picMk id="3076" creationId="{8BB0B07B-418A-0997-40DE-68316DEB9B0D}"/>
          </ac:picMkLst>
        </pc:picChg>
      </pc:sldChg>
      <pc:sldChg chg="addSp delSp modSp add mod">
        <pc:chgData name="吳承愷" userId="a9342708-e93b-4c5b-9259-e22afcaafef8" providerId="ADAL" clId="{5EE0F46E-A9C1-4B72-B453-78F3E2FB16A1}" dt="2023-08-01T09:58:36.705" v="593" actId="1076"/>
        <pc:sldMkLst>
          <pc:docMk/>
          <pc:sldMk cId="3192649587" sldId="273"/>
        </pc:sldMkLst>
        <pc:spChg chg="add del mod">
          <ac:chgData name="吳承愷" userId="a9342708-e93b-4c5b-9259-e22afcaafef8" providerId="ADAL" clId="{5EE0F46E-A9C1-4B72-B453-78F3E2FB16A1}" dt="2023-08-01T09:53:51.859" v="499" actId="478"/>
          <ac:spMkLst>
            <pc:docMk/>
            <pc:sldMk cId="3192649587" sldId="273"/>
            <ac:spMk id="7" creationId="{52F88600-66CB-76F2-3522-C3EEC55975C4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8" creationId="{4BC3395E-DD52-A8E5-5F7E-66097C7F7F8E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9" creationId="{35084811-C60B-E011-3C1E-39D0BFB9502E}"/>
          </ac:spMkLst>
        </pc:spChg>
        <pc:spChg chg="add mod">
          <ac:chgData name="吳承愷" userId="a9342708-e93b-4c5b-9259-e22afcaafef8" providerId="ADAL" clId="{5EE0F46E-A9C1-4B72-B453-78F3E2FB16A1}" dt="2023-08-01T09:58:32.523" v="592" actId="1076"/>
          <ac:spMkLst>
            <pc:docMk/>
            <pc:sldMk cId="3192649587" sldId="273"/>
            <ac:spMk id="10" creationId="{9632DD45-E005-2473-B292-B49A5FAA7182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1" creationId="{84D09186-A98F-30CB-2CB1-E907CB8DA649}"/>
          </ac:spMkLst>
        </pc:spChg>
        <pc:spChg chg="add mod or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2" creationId="{D63B169F-B9D3-7637-FC5F-077665648249}"/>
          </ac:spMkLst>
        </pc:spChg>
        <pc:spChg chg="add mod">
          <ac:chgData name="吳承愷" userId="a9342708-e93b-4c5b-9259-e22afcaafef8" providerId="ADAL" clId="{5EE0F46E-A9C1-4B72-B453-78F3E2FB16A1}" dt="2023-08-01T09:58:36.705" v="593" actId="1076"/>
          <ac:spMkLst>
            <pc:docMk/>
            <pc:sldMk cId="3192649587" sldId="273"/>
            <ac:spMk id="13" creationId="{97271ACC-7E11-81D4-C629-5A6050AA4755}"/>
          </ac:spMkLst>
        </pc:spChg>
        <pc:spChg chg="mod">
          <ac:chgData name="吳承愷" userId="a9342708-e93b-4c5b-9259-e22afcaafef8" providerId="ADAL" clId="{5EE0F46E-A9C1-4B72-B453-78F3E2FB16A1}" dt="2023-08-01T09:40:55.794" v="491" actId="20577"/>
          <ac:spMkLst>
            <pc:docMk/>
            <pc:sldMk cId="3192649587" sldId="273"/>
            <ac:spMk id="14" creationId="{8B94A2B0-B439-9B42-97F8-F3F3559AEB22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6" creationId="{9950D29E-8E87-CE77-2C32-2567187545FD}"/>
          </ac:spMkLst>
        </pc:spChg>
        <pc:spChg chg="add mod">
          <ac:chgData name="吳承愷" userId="a9342708-e93b-4c5b-9259-e22afcaafef8" providerId="ADAL" clId="{5EE0F46E-A9C1-4B72-B453-78F3E2FB16A1}" dt="2023-08-01T09:58:11.308" v="585" actId="1036"/>
          <ac:spMkLst>
            <pc:docMk/>
            <pc:sldMk cId="3192649587" sldId="273"/>
            <ac:spMk id="17" creationId="{ED24C3DA-2168-7FD9-59C2-02EC0EF237DA}"/>
          </ac:spMkLst>
        </pc:spChg>
        <pc:picChg chg="del">
          <ac:chgData name="吳承愷" userId="a9342708-e93b-4c5b-9259-e22afcaafef8" providerId="ADAL" clId="{5EE0F46E-A9C1-4B72-B453-78F3E2FB16A1}" dt="2023-08-01T09:38:08.631" v="483" actId="478"/>
          <ac:picMkLst>
            <pc:docMk/>
            <pc:sldMk cId="3192649587" sldId="273"/>
            <ac:picMk id="5" creationId="{CDE220DE-D6DD-3044-A8C0-B08582CE43BB}"/>
          </ac:picMkLst>
        </pc:picChg>
        <pc:picChg chg="add mod">
          <ac:chgData name="吳承愷" userId="a9342708-e93b-4c5b-9259-e22afcaafef8" providerId="ADAL" clId="{5EE0F46E-A9C1-4B72-B453-78F3E2FB16A1}" dt="2023-08-01T09:52:02.609" v="493" actId="1076"/>
          <ac:picMkLst>
            <pc:docMk/>
            <pc:sldMk cId="3192649587" sldId="273"/>
            <ac:picMk id="6" creationId="{070FE19F-07E8-F08F-D6E6-1EB0AECC4023}"/>
          </ac:picMkLst>
        </pc:picChg>
        <pc:picChg chg="add del mod">
          <ac:chgData name="吳承愷" userId="a9342708-e93b-4c5b-9259-e22afcaafef8" providerId="ADAL" clId="{5EE0F46E-A9C1-4B72-B453-78F3E2FB16A1}" dt="2023-08-01T09:38:20.055" v="485" actId="478"/>
          <ac:picMkLst>
            <pc:docMk/>
            <pc:sldMk cId="3192649587" sldId="273"/>
            <ac:picMk id="1026" creationId="{955B5AD3-5733-6228-4E1F-2DE3367117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6362C-1F2D-4487-9E00-FFA10CEE9DD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34A05-E0F1-4E85-A66F-96F06FCFA5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57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zh-TW" altLang="en-US" dirty="0"/>
              <a:t>個矩陣疊起來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34A05-E0F1-4E85-A66F-96F06FCFA5C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51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6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591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62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0600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7458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525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0583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865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443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25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97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163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674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39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033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341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042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C8BBC1E-4391-2C4D-AC70-6B62BA02444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999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" name="!!矩形 1">
            <a:extLst>
              <a:ext uri="{FF2B5EF4-FFF2-40B4-BE49-F238E27FC236}">
                <a16:creationId xmlns:a16="http://schemas.microsoft.com/office/drawing/2014/main" id="{91FE1A1F-4E40-8945-9B26-5941595A5C14}"/>
              </a:ext>
            </a:extLst>
          </p:cNvPr>
          <p:cNvSpPr/>
          <p:nvPr/>
        </p:nvSpPr>
        <p:spPr>
          <a:xfrm>
            <a:off x="1154955" y="973668"/>
            <a:ext cx="2942210" cy="1265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TW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2023 NEAF Training Course </a:t>
            </a:r>
          </a:p>
        </p:txBody>
      </p:sp>
      <p:pic>
        <p:nvPicPr>
          <p:cNvPr id="5" name="圖片 4" descr="一張含有 服裝, 人的臉孔, 頭飾, 時尚配件 的圖片&#10;&#10;自動產生的描述">
            <a:extLst>
              <a:ext uri="{FF2B5EF4-FFF2-40B4-BE49-F238E27FC236}">
                <a16:creationId xmlns:a16="http://schemas.microsoft.com/office/drawing/2014/main" id="{2874791C-F14A-4794-EEF2-F2C3292C1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7" r="-2" b="8773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30A7AA4B-D5D5-4B40-B9DA-8D09EE32F5DF}"/>
              </a:ext>
            </a:extLst>
          </p:cNvPr>
          <p:cNvSpPr/>
          <p:nvPr/>
        </p:nvSpPr>
        <p:spPr>
          <a:xfrm>
            <a:off x="1163352" y="2543182"/>
            <a:ext cx="3133726" cy="3324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kumimoji="1" lang="en-US" altLang="zh-TW" sz="2000" b="1" dirty="0">
                <a:solidFill>
                  <a:schemeClr val="tx1"/>
                </a:solidFill>
              </a:rPr>
              <a:t>Digital Image Process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1" lang="en-US" altLang="zh-TW" dirty="0">
              <a:solidFill>
                <a:schemeClr val="tx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kumimoji="1" lang="en-US" altLang="zh-TW" dirty="0">
                <a:solidFill>
                  <a:schemeClr val="tx1"/>
                </a:solidFill>
              </a:rPr>
              <a:t>Date: 2023/7/28 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kumimoji="1" lang="en-US" altLang="zh-TW" dirty="0">
                <a:solidFill>
                  <a:schemeClr val="tx1"/>
                </a:solidFill>
              </a:rPr>
              <a:t>Instructor: Cheng-Kai Wu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49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B56655-7BF4-72D8-3F2F-8389F2D50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8303" r="50000" b="49656"/>
          <a:stretch/>
        </p:blipFill>
        <p:spPr bwMode="auto">
          <a:xfrm>
            <a:off x="1412669" y="1858349"/>
            <a:ext cx="3503460" cy="35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7C8BD50-38AC-1588-43B8-FD7C8B4BC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49959" r="50000" b="8000"/>
          <a:stretch/>
        </p:blipFill>
        <p:spPr bwMode="auto">
          <a:xfrm>
            <a:off x="6795831" y="1858349"/>
            <a:ext cx="3503460" cy="35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BC0D54E-FD00-A342-F6F8-BDF5D9BE7ADA}"/>
              </a:ext>
            </a:extLst>
          </p:cNvPr>
          <p:cNvSpPr/>
          <p:nvPr/>
        </p:nvSpPr>
        <p:spPr>
          <a:xfrm>
            <a:off x="5488142" y="3352799"/>
            <a:ext cx="786580" cy="490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56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HSV filter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3074" name="Picture 2" descr="HSL Color Model Decomposition in Blender | MeshLogic">
            <a:extLst>
              <a:ext uri="{FF2B5EF4-FFF2-40B4-BE49-F238E27FC236}">
                <a16:creationId xmlns:a16="http://schemas.microsoft.com/office/drawing/2014/main" id="{FB49A6D8-4C7B-A4E1-06CC-E38D07D65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937408" y="1165238"/>
            <a:ext cx="3332982" cy="499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BB0B07B-418A-0997-40DE-68316DEB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494342"/>
            <a:ext cx="2811719" cy="28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DCBD027-D88B-4E50-8C22-CBC7ED0BA96B}"/>
              </a:ext>
            </a:extLst>
          </p:cNvPr>
          <p:cNvSpPr/>
          <p:nvPr/>
        </p:nvSpPr>
        <p:spPr>
          <a:xfrm>
            <a:off x="5317092" y="3588774"/>
            <a:ext cx="786580" cy="4903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11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HSV filter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6719027-BD57-DD53-8BF0-1E2FB71F4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6" b="14461"/>
          <a:stretch/>
        </p:blipFill>
        <p:spPr bwMode="auto">
          <a:xfrm>
            <a:off x="6461776" y="2137255"/>
            <a:ext cx="4559576" cy="30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477B010-BBE2-DD2A-025C-7639918EE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b="8245"/>
          <a:stretch/>
        </p:blipFill>
        <p:spPr bwMode="auto">
          <a:xfrm>
            <a:off x="1288024" y="2201588"/>
            <a:ext cx="4442201" cy="299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81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Morphological: erosion, dilation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213C94-56B4-952F-7A23-EDDD7FB8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67" y="2873385"/>
            <a:ext cx="4831499" cy="22404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FB64E7B-5C0D-D682-EE18-402EB26C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35" y="2873385"/>
            <a:ext cx="4747671" cy="21871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1AC6B56-D9C4-6B6F-6A66-6C775935DBC3}"/>
              </a:ext>
            </a:extLst>
          </p:cNvPr>
          <p:cNvSpPr txBox="1"/>
          <p:nvPr/>
        </p:nvSpPr>
        <p:spPr>
          <a:xfrm>
            <a:off x="2747711" y="2120888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Erosion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5AFBBA-7DD0-4F48-7EDA-A6D5F0157A29}"/>
              </a:ext>
            </a:extLst>
          </p:cNvPr>
          <p:cNvSpPr txBox="1"/>
          <p:nvPr/>
        </p:nvSpPr>
        <p:spPr>
          <a:xfrm>
            <a:off x="8239281" y="2132305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Dilation</a:t>
            </a:r>
          </a:p>
        </p:txBody>
      </p:sp>
    </p:spTree>
    <p:extLst>
      <p:ext uri="{BB962C8B-B14F-4D97-AF65-F5344CB8AC3E}">
        <p14:creationId xmlns:p14="http://schemas.microsoft.com/office/powerpoint/2010/main" val="158576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63B169F-B9D3-7637-FC5F-077665648249}"/>
              </a:ext>
            </a:extLst>
          </p:cNvPr>
          <p:cNvSpPr/>
          <p:nvPr/>
        </p:nvSpPr>
        <p:spPr>
          <a:xfrm>
            <a:off x="700255" y="3109452"/>
            <a:ext cx="1258529" cy="490329"/>
          </a:xfrm>
          <a:prstGeom prst="roundRect">
            <a:avLst/>
          </a:prstGeom>
          <a:solidFill>
            <a:srgbClr val="3B30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erosion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Morphological: open, close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FE19F-07E8-F08F-D6E6-1EB0AECC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19" y="1548390"/>
            <a:ext cx="7345912" cy="446405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BC3395E-DD52-A8E5-5F7E-66097C7F7F8E}"/>
              </a:ext>
            </a:extLst>
          </p:cNvPr>
          <p:cNvSpPr/>
          <p:nvPr/>
        </p:nvSpPr>
        <p:spPr>
          <a:xfrm>
            <a:off x="2438403" y="3106340"/>
            <a:ext cx="1258529" cy="490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Dilation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5084811-C60B-E011-3C1E-39D0BFB9502E}"/>
              </a:ext>
            </a:extLst>
          </p:cNvPr>
          <p:cNvSpPr/>
          <p:nvPr/>
        </p:nvSpPr>
        <p:spPr>
          <a:xfrm>
            <a:off x="2438402" y="4506588"/>
            <a:ext cx="1258529" cy="490329"/>
          </a:xfrm>
          <a:prstGeom prst="roundRect">
            <a:avLst/>
          </a:prstGeom>
          <a:solidFill>
            <a:srgbClr val="3B30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erosion</a:t>
            </a: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9632DD45-E005-2473-B292-B49A5FAA7182}"/>
              </a:ext>
            </a:extLst>
          </p:cNvPr>
          <p:cNvSpPr/>
          <p:nvPr/>
        </p:nvSpPr>
        <p:spPr>
          <a:xfrm>
            <a:off x="2917725" y="3909361"/>
            <a:ext cx="299881" cy="3473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4D09186-A98F-30CB-2CB1-E907CB8DA649}"/>
              </a:ext>
            </a:extLst>
          </p:cNvPr>
          <p:cNvSpPr/>
          <p:nvPr/>
        </p:nvSpPr>
        <p:spPr>
          <a:xfrm>
            <a:off x="685587" y="4498684"/>
            <a:ext cx="1258529" cy="490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800" b="1" dirty="0">
                <a:latin typeface="Times" pitchFamily="2" charset="0"/>
              </a:rPr>
              <a:t>Dilation</a:t>
            </a: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97271ACC-7E11-81D4-C629-5A6050AA4755}"/>
              </a:ext>
            </a:extLst>
          </p:cNvPr>
          <p:cNvSpPr/>
          <p:nvPr/>
        </p:nvSpPr>
        <p:spPr>
          <a:xfrm>
            <a:off x="1179578" y="3909361"/>
            <a:ext cx="299881" cy="3473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50D29E-8E87-CE77-2C32-2567187545FD}"/>
              </a:ext>
            </a:extLst>
          </p:cNvPr>
          <p:cNvSpPr txBox="1"/>
          <p:nvPr/>
        </p:nvSpPr>
        <p:spPr>
          <a:xfrm>
            <a:off x="863445" y="231601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Open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D24C3DA-2168-7FD9-59C2-02EC0EF237DA}"/>
              </a:ext>
            </a:extLst>
          </p:cNvPr>
          <p:cNvSpPr txBox="1"/>
          <p:nvPr/>
        </p:nvSpPr>
        <p:spPr>
          <a:xfrm>
            <a:off x="2629854" y="2316012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" pitchFamily="2" charset="0"/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319264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" altLang="zh-TW" sz="2000" dirty="0">
                <a:latin typeface="Times" pitchFamily="2" charset="0"/>
              </a:rPr>
              <a:t>Find contours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5" name="圖片 4" descr="一張含有 圓形, 螢幕擷取畫面 的圖片&#10;&#10;自動產生的描述">
            <a:extLst>
              <a:ext uri="{FF2B5EF4-FFF2-40B4-BE49-F238E27FC236}">
                <a16:creationId xmlns:a16="http://schemas.microsoft.com/office/drawing/2014/main" id="{24D7C213-038D-E268-1B24-341CB605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5" y="1488840"/>
            <a:ext cx="11219710" cy="44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9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1FE1A1F-4E40-8945-9B26-5941595A5C14}"/>
              </a:ext>
            </a:extLst>
          </p:cNvPr>
          <p:cNvSpPr/>
          <p:nvPr/>
        </p:nvSpPr>
        <p:spPr>
          <a:xfrm>
            <a:off x="0" y="1"/>
            <a:ext cx="12192000" cy="3737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TW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pple Chancery" panose="03020702040506060504" pitchFamily="66" charset="-79"/>
                <a:ea typeface="LingWai SC Medium" panose="03050602040302020204" pitchFamily="66" charset="-122"/>
                <a:cs typeface="Apple Chancery" panose="03020702040506060504" pitchFamily="66" charset="-79"/>
              </a:rPr>
              <a:t>Thanks for your attentions.</a:t>
            </a: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Apple Chancery" panose="03020702040506060504" pitchFamily="66" charset="-79"/>
              <a:ea typeface="LingWai SC Medium" panose="030506020403020202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A7AA4B-D5D5-4B40-B9DA-8D09EE32F5DF}"/>
              </a:ext>
            </a:extLst>
          </p:cNvPr>
          <p:cNvSpPr/>
          <p:nvPr/>
        </p:nvSpPr>
        <p:spPr>
          <a:xfrm>
            <a:off x="0" y="3737112"/>
            <a:ext cx="12192000" cy="312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TW" sz="3600" dirty="0">
                <a:solidFill>
                  <a:schemeClr val="bg1">
                    <a:lumMod val="10000"/>
                  </a:schemeClr>
                </a:solidFill>
                <a:latin typeface="Apple Chancery" panose="03020702040506060504" pitchFamily="66" charset="-79"/>
                <a:ea typeface="LingWai SC Medium" panose="03050602040302020204" pitchFamily="66" charset="-122"/>
                <a:cs typeface="Apple Chancery" panose="03020702040506060504" pitchFamily="66" charset="-79"/>
              </a:rPr>
              <a:t>Enjoy your trip!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Apple Chancery" panose="03020702040506060504" pitchFamily="66" charset="-79"/>
              <a:ea typeface="LingWai SC Medium" panose="03050602040302020204" pitchFamily="66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926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!!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Outline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B8E4F1-9757-1A4F-9F31-7E93DD0BF752}"/>
              </a:ext>
            </a:extLst>
          </p:cNvPr>
          <p:cNvSpPr txBox="1"/>
          <p:nvPr/>
        </p:nvSpPr>
        <p:spPr>
          <a:xfrm>
            <a:off x="2824410" y="1680180"/>
            <a:ext cx="6543179" cy="402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TW" sz="2400" dirty="0">
                <a:latin typeface="Times" pitchFamily="2" charset="0"/>
              </a:rPr>
              <a:t>Image Basics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latin typeface="Times" pitchFamily="2" charset="0"/>
              </a:rPr>
              <a:t>Histogram Equalization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TW" sz="2000" dirty="0">
                <a:latin typeface="Times" pitchFamily="2" charset="0"/>
              </a:rPr>
              <a:t>Blur: mean blur, median blur, gaussian blur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Binary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HSV filter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Morphological: erosion, dilation, open, close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" altLang="zh-TW" sz="2000" dirty="0">
                <a:latin typeface="Times" pitchFamily="2" charset="0"/>
              </a:rPr>
              <a:t>Find contours</a:t>
            </a:r>
          </a:p>
        </p:txBody>
      </p:sp>
    </p:spTree>
    <p:extLst>
      <p:ext uri="{BB962C8B-B14F-4D97-AF65-F5344CB8AC3E}">
        <p14:creationId xmlns:p14="http://schemas.microsoft.com/office/powerpoint/2010/main" val="246372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Image Basics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1026" name="Picture 2" descr="How Do Computers See an Image">
            <a:extLst>
              <a:ext uri="{FF2B5EF4-FFF2-40B4-BE49-F238E27FC236}">
                <a16:creationId xmlns:a16="http://schemas.microsoft.com/office/drawing/2014/main" id="{40DB3215-3B53-6F41-AA55-4542872A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701677"/>
            <a:ext cx="5080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禾芊股份有限公司- 最新消息NEWS">
            <a:extLst>
              <a:ext uri="{FF2B5EF4-FFF2-40B4-BE49-F238E27FC236}">
                <a16:creationId xmlns:a16="http://schemas.microsoft.com/office/drawing/2014/main" id="{6A67B05B-1D83-F342-AB49-1A60D9B8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34" y="2259372"/>
            <a:ext cx="3071175" cy="294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6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1C2543-65A5-EB43-A687-EB0D0291AB71}"/>
              </a:ext>
            </a:extLst>
          </p:cNvPr>
          <p:cNvSpPr txBox="1"/>
          <p:nvPr/>
        </p:nvSpPr>
        <p:spPr>
          <a:xfrm>
            <a:off x="556592" y="86517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Image Basics</a:t>
            </a:r>
            <a:endParaRPr kumimoji="1" lang="zh-TW" altLang="en-US" sz="2400" dirty="0"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0461E7-B0DE-904A-A4BD-4629F6C82F52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1026" name="Picture 2" descr="How Do Computers See an Image">
            <a:extLst>
              <a:ext uri="{FF2B5EF4-FFF2-40B4-BE49-F238E27FC236}">
                <a16:creationId xmlns:a16="http://schemas.microsoft.com/office/drawing/2014/main" id="{40DB3215-3B53-6F41-AA55-4542872A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701677"/>
            <a:ext cx="5080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: A three-dimensional RGB matrix. Each layer of the matrix is a two-... |  Download Scientific Diagram">
            <a:extLst>
              <a:ext uri="{FF2B5EF4-FFF2-40B4-BE49-F238E27FC236}">
                <a16:creationId xmlns:a16="http://schemas.microsoft.com/office/drawing/2014/main" id="{1F0530A9-155C-D545-9A73-719F2C41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68" y="2828112"/>
            <a:ext cx="3634101" cy="293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CB6B7EF-D429-FA4F-9FF8-E1A4A6B4BFE4}"/>
              </a:ext>
            </a:extLst>
          </p:cNvPr>
          <p:cNvSpPr/>
          <p:nvPr/>
        </p:nvSpPr>
        <p:spPr>
          <a:xfrm>
            <a:off x="6982392" y="2315081"/>
            <a:ext cx="3975652" cy="29154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2B66DA-DACD-8E47-9390-12D608FE0A69}"/>
              </a:ext>
            </a:extLst>
          </p:cNvPr>
          <p:cNvSpPr txBox="1"/>
          <p:nvPr/>
        </p:nvSpPr>
        <p:spPr>
          <a:xfrm>
            <a:off x="6824870" y="1908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396A8C-BD08-C54F-AB5E-7A11DAE40205}"/>
              </a:ext>
            </a:extLst>
          </p:cNvPr>
          <p:cNvSpPr txBox="1"/>
          <p:nvPr/>
        </p:nvSpPr>
        <p:spPr>
          <a:xfrm>
            <a:off x="10690182" y="19083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255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874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F5088B-6270-D031-2B66-2C461FBCA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380" y="1388402"/>
            <a:ext cx="4383240" cy="499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Histogram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37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Histogram Equalization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1693B1-EBD1-1347-BD2D-F24CFE20F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39"/>
          <a:stretch/>
        </p:blipFill>
        <p:spPr>
          <a:xfrm>
            <a:off x="1744351" y="1546996"/>
            <a:ext cx="8703297" cy="48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2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Blur: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mean blur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median blur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" pitchFamily="2" charset="0"/>
              </a:rPr>
              <a:t>gaussian blur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1727D6-AFE9-5548-B57D-5F89FF4B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2699374"/>
            <a:ext cx="5188226" cy="3340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EB1AF4-7231-1440-BB29-58399E81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93" y="2699374"/>
            <a:ext cx="5188227" cy="33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AE1B07-3B7D-BA78-A4C1-2AD96D0F7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56"/>
          <a:stretch/>
        </p:blipFill>
        <p:spPr bwMode="auto">
          <a:xfrm>
            <a:off x="1819301" y="1275922"/>
            <a:ext cx="8553397" cy="430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8C3BD8D-4542-3590-0347-382D8E8E241E}"/>
              </a:ext>
            </a:extLst>
          </p:cNvPr>
          <p:cNvCxnSpPr>
            <a:cxnSpLocks/>
          </p:cNvCxnSpPr>
          <p:nvPr/>
        </p:nvCxnSpPr>
        <p:spPr>
          <a:xfrm>
            <a:off x="7462684" y="2340075"/>
            <a:ext cx="0" cy="29398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5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41ABBC-8504-BF44-B77B-79F24EDF8A60}"/>
              </a:ext>
            </a:extLst>
          </p:cNvPr>
          <p:cNvSpPr/>
          <p:nvPr/>
        </p:nvSpPr>
        <p:spPr>
          <a:xfrm>
            <a:off x="0" y="1"/>
            <a:ext cx="12192000" cy="4903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BEB732-0760-454E-87E1-63BCD14BD3CC}"/>
              </a:ext>
            </a:extLst>
          </p:cNvPr>
          <p:cNvSpPr/>
          <p:nvPr/>
        </p:nvSpPr>
        <p:spPr>
          <a:xfrm>
            <a:off x="0" y="6367670"/>
            <a:ext cx="12192000" cy="49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kumimoji="1" lang="zh-TW" altLang="en-US" dirty="0">
              <a:solidFill>
                <a:schemeClr val="bg1">
                  <a:lumMod val="1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94A2B0-B439-9B42-97F8-F3F3559AEB22}"/>
              </a:ext>
            </a:extLst>
          </p:cNvPr>
          <p:cNvSpPr txBox="1"/>
          <p:nvPr/>
        </p:nvSpPr>
        <p:spPr>
          <a:xfrm>
            <a:off x="556592" y="719399"/>
            <a:ext cx="3503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" pitchFamily="2" charset="0"/>
              </a:rPr>
              <a:t>Widely Used DIP Methods</a:t>
            </a:r>
          </a:p>
          <a:p>
            <a:r>
              <a:rPr kumimoji="1" lang="en-US" altLang="zh-TW" sz="2000" dirty="0">
                <a:latin typeface="Times" pitchFamily="2" charset="0"/>
              </a:rPr>
              <a:t>Binary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2382EC-A4F6-E244-BC0F-0EF7243A48C8}"/>
              </a:ext>
            </a:extLst>
          </p:cNvPr>
          <p:cNvSpPr/>
          <p:nvPr/>
        </p:nvSpPr>
        <p:spPr>
          <a:xfrm>
            <a:off x="271670" y="784038"/>
            <a:ext cx="178904" cy="623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endParaRPr kumimoji="1" lang="zh-TW" altLang="en-US" sz="3600" dirty="0">
              <a:solidFill>
                <a:schemeClr val="accent4">
                  <a:lumMod val="20000"/>
                  <a:lumOff val="80000"/>
                </a:schemeClr>
              </a:solidFill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6A391E-BD85-B356-A9C1-A59F346B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75" y="1717909"/>
            <a:ext cx="8945849" cy="41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4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923</TotalTime>
  <Words>149</Words>
  <Application>Microsoft Office PowerPoint</Application>
  <PresentationFormat>寬螢幕</PresentationFormat>
  <Paragraphs>60</Paragraphs>
  <Slides>16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Apple Chancery</vt:lpstr>
      <vt:lpstr>LingWai SC Medium</vt:lpstr>
      <vt:lpstr>Arial</vt:lpstr>
      <vt:lpstr>Calibri</vt:lpstr>
      <vt:lpstr>Century Gothic</vt:lpstr>
      <vt:lpstr>Times</vt:lpstr>
      <vt:lpstr>Wingdings</vt:lpstr>
      <vt:lpstr>Wingdings 3</vt:lpstr>
      <vt:lpstr>離子會議室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趙宇涵</dc:creator>
  <cp:lastModifiedBy>志志 李</cp:lastModifiedBy>
  <cp:revision>15</cp:revision>
  <dcterms:created xsi:type="dcterms:W3CDTF">2022-07-28T03:36:01Z</dcterms:created>
  <dcterms:modified xsi:type="dcterms:W3CDTF">2023-08-02T09:55:41Z</dcterms:modified>
</cp:coreProperties>
</file>